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1" r:id="rId2"/>
    <p:sldId id="370" r:id="rId3"/>
    <p:sldId id="342" r:id="rId4"/>
    <p:sldId id="372" r:id="rId5"/>
    <p:sldId id="3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3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9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3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0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7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3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9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2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9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6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7BD13-1DCA-44E3-BEB8-61E470E64977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6D6A2-B586-4A74-A0BD-1FB93B814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9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://www.mytesto.i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5394" y="338588"/>
            <a:ext cx="10724606" cy="837069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Web Site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www.mytesto.in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www.mytesto.co.in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643" y="1252984"/>
            <a:ext cx="9820288" cy="39199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</p:pic>
      <p:sp>
        <p:nvSpPr>
          <p:cNvPr id="5" name="Title 1"/>
          <p:cNvSpPr txBox="1">
            <a:spLocks/>
          </p:cNvSpPr>
          <p:nvPr/>
        </p:nvSpPr>
        <p:spPr>
          <a:xfrm>
            <a:off x="857794" y="5925154"/>
            <a:ext cx="10724606" cy="8370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Company - </a:t>
            </a:r>
            <a:r>
              <a:rPr lang="en-US" sz="2400" b="1" dirty="0"/>
              <a:t>MYTESTO HEALTH</a:t>
            </a:r>
            <a:r>
              <a:rPr lang="en-US" sz="2400" dirty="0"/>
              <a:t> PRIVATE LIMITED 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9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4765" y="219692"/>
            <a:ext cx="11247121" cy="4665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kern="1800" dirty="0">
                <a:solidFill>
                  <a:srgbClr val="1C1C1C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 are we?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dirty="0"/>
              <a:t>Our technology platform connects customers and Lab partners to serve their multiple needs.</a:t>
            </a:r>
          </a:p>
          <a:p>
            <a:r>
              <a:rPr lang="en-IN" dirty="0"/>
              <a:t> </a:t>
            </a:r>
          </a:p>
          <a:p>
            <a:r>
              <a:rPr lang="en-IN" dirty="0"/>
              <a:t>Customers use our platform to search and discover </a:t>
            </a:r>
            <a:r>
              <a:rPr lang="en-IN" dirty="0" smtClean="0"/>
              <a:t> blood  tests </a:t>
            </a:r>
            <a:r>
              <a:rPr lang="en-IN" dirty="0"/>
              <a:t>as well as other tests from preferred labs and schedule sample collection at home or the collection centres as per </a:t>
            </a:r>
            <a:r>
              <a:rPr lang="en-IN" dirty="0" smtClean="0"/>
              <a:t>your </a:t>
            </a:r>
            <a:r>
              <a:rPr lang="en-IN" dirty="0"/>
              <a:t>convenience.</a:t>
            </a:r>
          </a:p>
          <a:p>
            <a:r>
              <a:rPr lang="en-IN" dirty="0"/>
              <a:t> </a:t>
            </a:r>
          </a:p>
          <a:p>
            <a:r>
              <a:rPr lang="en-IN" dirty="0"/>
              <a:t>On the other hand, we provide Lab partners with industry-specific marketing tools which enable them to engage and acquire customers and grow their business while also providing a reliable and efficient last-mile sample collection service.</a:t>
            </a:r>
          </a:p>
          <a:p>
            <a:r>
              <a:rPr lang="en-IN" dirty="0"/>
              <a:t> </a:t>
            </a:r>
          </a:p>
          <a:p>
            <a:r>
              <a:rPr lang="en-IN" b="1" dirty="0"/>
              <a:t>“MYTESTO” </a:t>
            </a:r>
            <a:r>
              <a:rPr lang="en-IN" dirty="0"/>
              <a:t>is an easy, efficient, accurate and trustworthy application for all your blood test/health check-up needs. We bring reliable, trustworthy and preferred pathology labs available to your doorstep. </a:t>
            </a:r>
          </a:p>
          <a:p>
            <a:r>
              <a:rPr lang="en-IN" dirty="0"/>
              <a:t> </a:t>
            </a:r>
          </a:p>
          <a:p>
            <a:r>
              <a:rPr lang="en-IN" dirty="0"/>
              <a:t>Hassle-free online booking for sample collection at home and reports are also available online.</a:t>
            </a:r>
          </a:p>
          <a:p>
            <a:r>
              <a:rPr lang="en-IN" b="1" dirty="0"/>
              <a:t>Get your test done today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85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17412" name="AutoShape 4" descr="https://ie1.trivago.com/images/layoutimages/hotel_manager/img_mp/rateconnect/rateconnect_overview_steps_media_1.sv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15" name="Picture 7" descr="C:\Users\LENOVO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145268"/>
            <a:ext cx="3052763" cy="3005078"/>
          </a:xfrm>
          <a:prstGeom prst="rect">
            <a:avLst/>
          </a:prstGeom>
          <a:noFill/>
        </p:spPr>
      </p:pic>
      <p:pic>
        <p:nvPicPr>
          <p:cNvPr id="17416" name="Picture 8" descr="C:\Users\LENOVO\Desktop\2.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1" y="2082516"/>
            <a:ext cx="2227481" cy="290048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133600" y="4964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Login/Sign 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4964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Book Test in nearest Lab</a:t>
            </a:r>
          </a:p>
        </p:txBody>
      </p:sp>
      <p:pic>
        <p:nvPicPr>
          <p:cNvPr id="17417" name="Picture 9" descr="C:\Users\LENOVO\Desktop\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1" y="2208021"/>
            <a:ext cx="2241975" cy="28956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324600" y="4964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Sample Collection at doorstep</a:t>
            </a:r>
          </a:p>
        </p:txBody>
      </p:sp>
      <p:pic>
        <p:nvPicPr>
          <p:cNvPr id="17418" name="Picture 10" descr="C:\Users\LENOVO\Desktop\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29601" y="2252844"/>
            <a:ext cx="2246773" cy="2902082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8382000" y="4953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Reports in App</a:t>
            </a:r>
          </a:p>
        </p:txBody>
      </p:sp>
    </p:spTree>
    <p:extLst>
      <p:ext uri="{BB962C8B-B14F-4D97-AF65-F5344CB8AC3E}">
        <p14:creationId xmlns:p14="http://schemas.microsoft.com/office/powerpoint/2010/main" val="22578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4765" y="219692"/>
            <a:ext cx="11247121" cy="3376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kern="1800" dirty="0" smtClean="0">
                <a:solidFill>
                  <a:srgbClr val="1C1C1C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sz="3600" kern="1800" dirty="0" smtClean="0">
                <a:solidFill>
                  <a:srgbClr val="FF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MYTESTO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600" kern="1800" dirty="0">
              <a:solidFill>
                <a:srgbClr val="1C1C1C"/>
              </a:solidFill>
              <a:latin typeface="Helvetica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600" b="1" dirty="0">
                <a:solidFill>
                  <a:srgbClr val="FF0000"/>
                </a:solidFill>
              </a:rPr>
              <a:t>“MYTESTO”</a:t>
            </a:r>
            <a:r>
              <a:rPr lang="en-IN" sz="1600" b="1" dirty="0"/>
              <a:t> </a:t>
            </a:r>
            <a:r>
              <a:rPr lang="en-IN" sz="1600" dirty="0"/>
              <a:t>is an easy, efficient, accurate and trustworthy application for all your blood test/health check-up needs. We bring reliable, trustworthy and preferred pathology labs available to your doorstep. </a:t>
            </a:r>
          </a:p>
          <a:p>
            <a:r>
              <a:rPr lang="en-IN" sz="1600" dirty="0"/>
              <a:t> </a:t>
            </a:r>
          </a:p>
          <a:p>
            <a:r>
              <a:rPr lang="en-IN" sz="1600" dirty="0"/>
              <a:t>Hassle-free online booking for sample collection at home and reports are also available online.</a:t>
            </a:r>
          </a:p>
          <a:p>
            <a:r>
              <a:rPr lang="en-IN" sz="1600" b="1" dirty="0"/>
              <a:t>Get your test done today</a:t>
            </a:r>
            <a:r>
              <a:rPr lang="en-IN" sz="1600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dirty="0" smtClean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92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4765" y="219692"/>
            <a:ext cx="11247121" cy="5529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kern="1800" dirty="0" smtClean="0">
                <a:solidFill>
                  <a:srgbClr val="1C1C1C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sz="3600" kern="1800" dirty="0" smtClean="0">
                <a:solidFill>
                  <a:srgbClr val="FF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MYTESTO</a:t>
            </a:r>
            <a:r>
              <a:rPr lang="en-US" sz="3600" kern="1800" dirty="0" smtClean="0">
                <a:solidFill>
                  <a:srgbClr val="1C1C1C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will help you to grow your business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Lab partners with industry-specific marketing tools which enable them to engage and acquire customers to grow their business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will provide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reliable and efficient last mile sample collection service. </a:t>
            </a:r>
            <a:endParaRPr lang="en-US" b="1" dirty="0" smtClean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b="1" dirty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b="1" dirty="0" smtClean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b="1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b="1" dirty="0" smtClean="0">
                <a:solidFill>
                  <a:srgbClr val="FF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MYTESTO</a:t>
            </a:r>
            <a:r>
              <a:rPr lang="en-US" b="1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easy, efficient, accurate and trustworthy application for all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blood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booking, no need to have separate infrastructure for on line  customer.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made pathology labs available at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door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and all customer details to lab end therefore customer acquisition cost is nil by hospital or lab service provider .</a:t>
            </a:r>
          </a:p>
          <a:p>
            <a:pPr>
              <a:lnSpc>
                <a:spcPct val="107000"/>
              </a:lnSpc>
            </a:pPr>
            <a:endParaRPr lang="en-US" dirty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Customers use our platform to search and discover blood test as well other test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along with preferred labs as advised by treating doctors, customer book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 test </a:t>
            </a:r>
            <a:r>
              <a:rPr lang="en-US" dirty="0" smtClean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our application for sample collection at home </a:t>
            </a:r>
            <a:r>
              <a:rPr lang="en-US" dirty="0">
                <a:solidFill>
                  <a:srgbClr val="363636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well as test at collection center and make payments while booking or after sample collection.</a:t>
            </a:r>
          </a:p>
          <a:p>
            <a:pPr>
              <a:lnSpc>
                <a:spcPct val="107000"/>
              </a:lnSpc>
            </a:pPr>
            <a:endParaRPr lang="en-US" dirty="0" smtClean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dirty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dirty="0" smtClean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en-US" dirty="0" smtClean="0">
              <a:solidFill>
                <a:srgbClr val="363636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64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123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Times New Roman</vt:lpstr>
      <vt:lpstr>Office Theme</vt:lpstr>
      <vt:lpstr>Web Site www.mytesto.in / www.mytesto.co.in </vt:lpstr>
      <vt:lpstr>PowerPoint Presentation</vt:lpstr>
      <vt:lpstr>How It Works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Page</dc:title>
  <dc:creator>Ravi Jain</dc:creator>
  <cp:lastModifiedBy>Ravi Jain</cp:lastModifiedBy>
  <cp:revision>71</cp:revision>
  <dcterms:created xsi:type="dcterms:W3CDTF">2022-03-02T09:27:50Z</dcterms:created>
  <dcterms:modified xsi:type="dcterms:W3CDTF">2023-01-14T16:35:27Z</dcterms:modified>
</cp:coreProperties>
</file>